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8" r:id="rId10"/>
    <p:sldId id="272" r:id="rId11"/>
  </p:sldIdLst>
  <p:sldSz cx="18288000" cy="10287000"/>
  <p:notesSz cx="6858000" cy="9144000"/>
  <p:embeddedFontLst>
    <p:embeddedFont>
      <p:font typeface="윤고딕" panose="020B0600000101010101" charset="-127"/>
      <p:regular r:id="rId12"/>
    </p:embeddedFont>
    <p:embeddedFont>
      <p:font typeface="윤고딕 Bold" panose="020B0600000101010101" charset="-127"/>
      <p:regular r:id="rId13"/>
    </p:embeddedFont>
    <p:embeddedFont>
      <p:font typeface="Beautifully Delicious Script" panose="020B0600000101010101" charset="0"/>
      <p:regular r:id="rId14"/>
    </p:embeddedFont>
    <p:embeddedFont>
      <p:font typeface="Garet Light" panose="020B0600000101010101" charset="0"/>
      <p:regular r:id="rId15"/>
    </p:embeddedFont>
    <p:embeddedFont>
      <p:font typeface="Glacial Indifference" panose="020B0600000101010101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AC25C4-222A-49FF-B883-B95B4501B301}" v="698" dt="2025-01-09T08:30:33.002"/>
    <p1510:client id="{E9EB88EF-9269-48DF-A3DA-D3370DFDC53E}" v="2" dt="2025-01-09T09:45:51.5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26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2573000" y="469943"/>
            <a:ext cx="5297669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2</a:t>
            </a: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차 세미나</a:t>
            </a:r>
            <a:endParaRPr lang="en-US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007948" y="3382908"/>
            <a:ext cx="10272104" cy="2901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23"/>
              </a:lnSpc>
            </a:pPr>
            <a:r>
              <a:rPr lang="ko-KR" altLang="en-US" sz="7200" spc="-103" dirty="0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데이터 분석 준 전문가</a:t>
            </a:r>
            <a:r>
              <a:rPr lang="en-US" altLang="ko-KR" sz="7200" spc="-103" dirty="0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7200" spc="-103" dirty="0" err="1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ADsP</a:t>
            </a:r>
            <a:endParaRPr lang="en-US" sz="7200" spc="-103" dirty="0">
              <a:solidFill>
                <a:srgbClr val="191919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8720382"/>
            <a:ext cx="2975952" cy="443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599" u="none" strike="noStrike" dirty="0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2025.01.09</a:t>
            </a:r>
            <a:r>
              <a:rPr lang="en-US" sz="2599" u="none" strike="noStrike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 (</a:t>
            </a:r>
            <a:r>
              <a:rPr lang="ko-KR" altLang="en-US" sz="2599" u="none" strike="noStrike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목</a:t>
            </a:r>
            <a:r>
              <a:rPr lang="en-US" sz="2599" u="none" strike="noStrike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)</a:t>
            </a:r>
            <a:endParaRPr lang="en-US" sz="2599" u="none" strike="noStrike" dirty="0">
              <a:solidFill>
                <a:srgbClr val="191919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283141" y="8610545"/>
            <a:ext cx="1487976" cy="1106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4475"/>
              </a:lnSpc>
              <a:spcBef>
                <a:spcPct val="0"/>
              </a:spcBef>
            </a:pPr>
            <a:r>
              <a:rPr lang="ko-KR" altLang="en-US" sz="3197" u="none" strike="noStrike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정민성박범도</a:t>
            </a:r>
            <a:endParaRPr lang="en-US" sz="3197" u="none" strike="noStrike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001000" y="1878524"/>
            <a:ext cx="3052600" cy="677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ko-KR" altLang="en-US" sz="3968" spc="-182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자격 검정 소개</a:t>
            </a:r>
            <a:endParaRPr lang="en-US" sz="3968" spc="-182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001000" y="2924846"/>
            <a:ext cx="2743200" cy="12355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ko-KR" altLang="en-US" sz="3023" spc="-13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과목 개요</a:t>
            </a:r>
            <a:endParaRPr lang="en-US" sz="3023" spc="-13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5140"/>
              </a:lnSpc>
            </a:pPr>
            <a:r>
              <a:rPr lang="ko-KR" altLang="en-US" sz="3023" spc="-13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합격 기준 및 배점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01000" y="6475876"/>
            <a:ext cx="2416440" cy="581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ko-KR" alt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일정표</a:t>
            </a:r>
            <a:endParaRPr lang="en-US" altLang="ko-KR" sz="3023" spc="-13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001000" y="5428314"/>
            <a:ext cx="3052600" cy="677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ko-KR" altLang="en-US" sz="3968" spc="-182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앞으로의 계획</a:t>
            </a:r>
            <a:endParaRPr lang="en-US" sz="3968" spc="-182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3182600" y="1878524"/>
            <a:ext cx="3052600" cy="677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altLang="ko-KR" sz="3968" spc="-182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Q&amp;A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272825" y="1267765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 u="none" strike="noStrike" dirty="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272825" y="4807123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506636" y="1267765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 dirty="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  <a:r>
              <a:rPr lang="en-US" sz="9629" u="none" strike="noStrike" dirty="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목 차</a:t>
            </a:r>
          </a:p>
        </p:txBody>
      </p:sp>
      <p:sp>
        <p:nvSpPr>
          <p:cNvPr id="20" name="AutoShape 20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02E7821B-D95E-FEE6-387B-67BC3613E8A9}"/>
              </a:ext>
            </a:extLst>
          </p:cNvPr>
          <p:cNvSpPr txBox="1"/>
          <p:nvPr/>
        </p:nvSpPr>
        <p:spPr>
          <a:xfrm>
            <a:off x="8001000" y="7187864"/>
            <a:ext cx="2416440" cy="1235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ko-KR" altLang="en-US" sz="3023" spc="-13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뭐하지</a:t>
            </a:r>
            <a:endParaRPr lang="en-US" altLang="ko-KR" sz="3023" spc="-13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5140"/>
              </a:lnSpc>
            </a:pPr>
            <a:endParaRPr lang="en-US" altLang="ko-KR" sz="3023" spc="-13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ko-KR" altLang="en-US" sz="6514" spc="-214" dirty="0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자격 검정 소개</a:t>
            </a:r>
            <a:endParaRPr lang="en-US" sz="6514" spc="-214" dirty="0">
              <a:solidFill>
                <a:srgbClr val="191919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08BA581E-240A-3F66-E8D5-5B28867CB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0" y="107378"/>
            <a:ext cx="7673931" cy="9782066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64082" y="1023181"/>
            <a:ext cx="4038600" cy="776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altLang="ko-KR" sz="4706" spc="-65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ADsP</a:t>
            </a:r>
            <a:r>
              <a:rPr lang="en-US" altLang="ko-KR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ko-KR" altLang="en-US" sz="4706" spc="-65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과목 개요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3995A6-2760-3F21-20CB-75931F32B69E}"/>
              </a:ext>
            </a:extLst>
          </p:cNvPr>
          <p:cNvSpPr txBox="1"/>
          <p:nvPr/>
        </p:nvSpPr>
        <p:spPr>
          <a:xfrm>
            <a:off x="364082" y="2235153"/>
            <a:ext cx="4038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/>
              <a:t>3</a:t>
            </a:r>
            <a:r>
              <a:rPr lang="ko-KR" altLang="en-US" sz="3200" b="1"/>
              <a:t>과목 구성</a:t>
            </a:r>
            <a:endParaRPr lang="en-US" altLang="ko-KR" sz="3200" b="1"/>
          </a:p>
          <a:p>
            <a:endParaRPr lang="en-US" altLang="ko-KR" sz="32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/>
              <a:t>데이터의 이해</a:t>
            </a:r>
            <a:endParaRPr lang="en-US" altLang="ko-KR" sz="32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/>
              <a:t>데이터분석 기획</a:t>
            </a:r>
            <a:endParaRPr lang="en-US" altLang="ko-KR" sz="32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/>
              <a:t>데이터분석</a:t>
            </a:r>
            <a:endParaRPr lang="en-US" altLang="ko-KR" sz="32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B91375-B7EF-6FBD-BB6B-EB36517D7A8D}"/>
              </a:ext>
            </a:extLst>
          </p:cNvPr>
          <p:cNvSpPr txBox="1"/>
          <p:nvPr/>
        </p:nvSpPr>
        <p:spPr>
          <a:xfrm>
            <a:off x="366540" y="8181226"/>
            <a:ext cx="10744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240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*ADP(</a:t>
            </a:r>
            <a:r>
              <a:rPr lang="ko-KR" altLang="en-US" sz="240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데이터분석 전문가</a:t>
            </a:r>
            <a:r>
              <a:rPr lang="en-US" altLang="ko-KR" sz="240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)</a:t>
            </a:r>
            <a:r>
              <a:rPr lang="ko-KR" altLang="en-US" sz="240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의 경우</a:t>
            </a:r>
            <a:endParaRPr kumimoji="0" lang="en-US" altLang="ko-K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데이터 처리기술 이해</a:t>
            </a:r>
            <a:r>
              <a:rPr kumimoji="0" lang="en-US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데이터 시각화 과목이 추가되며</a:t>
            </a:r>
            <a:endParaRPr kumimoji="0" lang="en-US" altLang="ko-K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sz="240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실기시험이 추가됨</a:t>
            </a:r>
            <a:endParaRPr kumimoji="0" lang="en-US" altLang="ko-K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15959" y="941921"/>
            <a:ext cx="4286250" cy="776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합격 기준 및 배점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4" name="AutoShape 14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10AAFCF-B7CD-9EF9-A81D-946DCEA78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956464"/>
            <a:ext cx="12411354" cy="42009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5C21E62-21F7-63AF-E6D4-72E8B06D6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5448300"/>
            <a:ext cx="12411354" cy="1290162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D8333AD-5CC5-AAEC-96DF-1CA1E5485307}"/>
              </a:ext>
            </a:extLst>
          </p:cNvPr>
          <p:cNvCxnSpPr>
            <a:cxnSpLocks/>
          </p:cNvCxnSpPr>
          <p:nvPr/>
        </p:nvCxnSpPr>
        <p:spPr>
          <a:xfrm>
            <a:off x="10744200" y="4457700"/>
            <a:ext cx="45720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B6D827E-ED93-9669-A6C8-8C73116C0F37}"/>
              </a:ext>
            </a:extLst>
          </p:cNvPr>
          <p:cNvSpPr txBox="1"/>
          <p:nvPr/>
        </p:nvSpPr>
        <p:spPr>
          <a:xfrm>
            <a:off x="5257800" y="7372933"/>
            <a:ext cx="62397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데이터분석</a:t>
            </a:r>
            <a:r>
              <a:rPr lang="ko-KR" altLang="en-US" sz="320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의 비중이 높은 시험</a:t>
            </a:r>
            <a:endParaRPr kumimoji="0" lang="en-US" altLang="ko-KR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 descr="텍스트, 스크린샷, 폰트, 소프트웨어이(가) 표시된 사진">
            <a:extLst>
              <a:ext uri="{FF2B5EF4-FFF2-40B4-BE49-F238E27FC236}">
                <a16:creationId xmlns:a16="http://schemas.microsoft.com/office/drawing/2014/main" id="{F97CCC7C-DCF9-871A-668C-A96288087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02" b="20401"/>
          <a:stretch/>
        </p:blipFill>
        <p:spPr>
          <a:xfrm>
            <a:off x="-2458" y="0"/>
            <a:ext cx="18290458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 rot="-594003">
            <a:off x="5913242" y="3011598"/>
            <a:ext cx="6461515" cy="2735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319"/>
              </a:lnSpc>
              <a:spcBef>
                <a:spcPct val="0"/>
              </a:spcBef>
            </a:pPr>
            <a:r>
              <a:rPr lang="en-US" sz="15942" dirty="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922c61e-04a2-4830-9b53-e9658212c7c6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D944CDD90490D41B2B139538D6ADD9C" ma:contentTypeVersion="6" ma:contentTypeDescription="새 문서를 만듭니다." ma:contentTypeScope="" ma:versionID="ab5feeb8a694af33beee57487e6fcfd4">
  <xsd:schema xmlns:xsd="http://www.w3.org/2001/XMLSchema" xmlns:xs="http://www.w3.org/2001/XMLSchema" xmlns:p="http://schemas.microsoft.com/office/2006/metadata/properties" xmlns:ns3="a922c61e-04a2-4830-9b53-e9658212c7c6" targetNamespace="http://schemas.microsoft.com/office/2006/metadata/properties" ma:root="true" ma:fieldsID="1edd6b9a6ac726a2a944fa706aef339b" ns3:_="">
    <xsd:import namespace="a922c61e-04a2-4830-9b53-e9658212c7c6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22c61e-04a2-4830-9b53-e9658212c7c6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C28A21-F146-4564-A275-0FD9616F5B8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72AAC7-EE23-4B59-B118-16C023AE4C45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a922c61e-04a2-4830-9b53-e9658212c7c6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26FE2A4-23CF-4DDD-8E52-5E9F8DF5E9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22c61e-04a2-4830-9b53-e9658212c7c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80</Words>
  <Application>Microsoft Office PowerPoint</Application>
  <PresentationFormat>사용자 지정</PresentationFormat>
  <Paragraphs>28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Beautifully Delicious Script</vt:lpstr>
      <vt:lpstr>윤고딕 Bold</vt:lpstr>
      <vt:lpstr>Glacial Indifference</vt:lpstr>
      <vt:lpstr>윤고딕</vt:lpstr>
      <vt:lpstr>Garet Light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블랙 화이트 심플한 비지니스 프로젝트 프레젠테이션</dc:title>
  <cp:lastModifiedBy>정민성</cp:lastModifiedBy>
  <cp:revision>3</cp:revision>
  <dcterms:created xsi:type="dcterms:W3CDTF">2006-08-16T00:00:00Z</dcterms:created>
  <dcterms:modified xsi:type="dcterms:W3CDTF">2025-01-09T09:45:51Z</dcterms:modified>
  <dc:identifier>DAGboLJv-B4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0x0101001D944CDD90490D41B2B139538D6ADD9C</vt:lpwstr>
  </property>
</Properties>
</file>

<file path=docProps/thumbnail.jpeg>
</file>